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2" r:id="rId7"/>
    <p:sldId id="260" r:id="rId8"/>
    <p:sldId id="263" r:id="rId9"/>
    <p:sldId id="261" r:id="rId10"/>
    <p:sldId id="265" r:id="rId11"/>
    <p:sldId id="267" r:id="rId12"/>
    <p:sldId id="266" r:id="rId13"/>
    <p:sldId id="264" r:id="rId14"/>
    <p:sldId id="268" r:id="rId15"/>
    <p:sldId id="269" r:id="rId16"/>
    <p:sldId id="270" r:id="rId17"/>
    <p:sldId id="271" r:id="rId18"/>
    <p:sldId id="273" r:id="rId19"/>
    <p:sldId id="274" r:id="rId20"/>
    <p:sldId id="278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3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HMUT YASER MERT\Desktop\rehberlik geliştirme\yanlış anne baba tutum\ANNE BABA TUTUMLARI SLAYT\JPG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MAHMUT YASER MERT\Desktop\rehberlik geliştirme\yanlış anne baba tutum\ANNE BABA TUTUMLARI SLAYT\JPG\slayt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MAHMUT YASER MERT\Desktop\rehberlik geliştirme\yanlış anne baba tutum\ANNE BABA TUTUMLARI SLAYT\JPG\slayt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MAHMUT YASER MERT\Desktop\rehberlik geliştirme\yanlış anne baba tutum\ANNE BABA TUTUMLARI SLAYT\JPG\slayt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MAHMUT YASER MERT\Desktop\rehberlik geliştirme\yanlış anne baba tutum\ANNE BABA TUTUMLARI SLAYT\JPG\slayt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MAHMUT YASER MERT\Desktop\rehberlik geliştirme\yanlış anne baba tutum\ANNE BABA TUTUMLARI SLAYT\JPG\slayt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MAHMUT YASER MERT\Desktop\rehberlik geliştirme\yanlış anne baba tutum\ANNE BABA TUTUMLARI SLAYT\JPG\slayt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MAHMUT YASER MERT\Desktop\rehberlik geliştirme\yanlış anne baba tutum\ANNE BABA TUTUMLARI SLAYT\JPG\slayt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MAHMUT YASER MERT\Desktop\rehberlik geliştirme\yanlış anne baba tutum\ANNE BABA TUTUMLARI SLAYT\JPG\slayt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MAHMUT YASER MERT\Desktop\rehberlik geliştirme\yanlış anne baba tutum\ANNE BABA TUTUMLARI SLAYT\JPG\SLAYT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MAHMUT YASER MERT\Desktop\rehberlik geliştirme\yanlış anne baba tutum\ANNE BABA TUTUMLARI SLAYT\JPG\SLAYT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MAHMUT YASER MERT\Desktop\rehberlik geliştirme\yanlış anne baba tutum\ANNE BABA TUTUMLARI SLAYT\JPG\slay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MAHMUT YASER MERT\Desktop\rehberlik geliştirme\yanlış anne baba tutum\ANNE BABA TUTUMLARI SLAYT\JPG\SLAYT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MAHMUT YASER MERT\Desktop\rehberlik geliştirme\yanlış anne baba tutum\ANNE BABA TUTUMLARI SLAYT\JPG\SLAYT 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MAHMUT YASER MERT\Desktop\rehberlik geliştirme\yanlış anne baba tutum\ANNE BABA TUTUMLARI SLAYT\JPG\SLAYT 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MAHMUT YASER MERT\Desktop\rehberlik geliştirme\yanlış anne baba tutum\ANNE BABA TUTUMLARI SLAYT\JPG\SLAYT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MAHMUT YASER MERT\Desktop\rehberlik geliştirme\yanlış anne baba tutum\ANNE BABA TUTUMLARI SLAYT\JPG\sla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MAHMUT YASER MERT\Desktop\rehberlik geliştirme\yanlış anne baba tutum\ANNE BABA TUTUMLARI SLAYT\JPG\slay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MAHMUT YASER MERT\Desktop\rehberlik geliştirme\yanlış anne baba tutum\ANNE BABA TUTUMLARI SLAYT\JPG\slay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MAHMUT YASER MERT\Desktop\rehberlik geliştirme\yanlış anne baba tutum\ANNE BABA TUTUMLARI SLAYT\JPG\slay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MAHMUT YASER MERT\Desktop\rehberlik geliştirme\yanlış anne baba tutum\ANNE BABA TUTUMLARI SLAYT\JPG\slay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MAHMUT YASER MERT\Desktop\rehberlik geliştirme\yanlış anne baba tutum\ANNE BABA TUTUMLARI SLAYT\JPG\slayt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MAHMUT YASER MERT\Desktop\rehberlik geliştirme\yanlış anne baba tutum\ANNE BABA TUTUMLARI SLAYT\JPG\slay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Ekran Gösterisi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MAHMUT YASER MERT</dc:creator>
  <cp:lastModifiedBy>pc</cp:lastModifiedBy>
  <cp:revision>2</cp:revision>
  <dcterms:created xsi:type="dcterms:W3CDTF">2009-10-19T13:06:22Z</dcterms:created>
  <dcterms:modified xsi:type="dcterms:W3CDTF">2015-10-05T12:41:25Z</dcterms:modified>
</cp:coreProperties>
</file>